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94" autoAdjust="0"/>
    <p:restoredTop sz="94660"/>
  </p:normalViewPr>
  <p:slideViewPr>
    <p:cSldViewPr snapToGrid="0" snapToObjects="1">
      <p:cViewPr varScale="1">
        <p:scale>
          <a:sx n="76" d="100"/>
          <a:sy n="76" d="100"/>
        </p:scale>
        <p:origin x="-128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10/13/11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10/13/11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10/13/11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10/13/11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10/13/11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10/13/11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10/13/11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10/13/11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10/13/11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10/13/11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10/13/11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10/13/11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video" Target="file://localhost/Users/admin%20(Deleted)/Downloads/017_WhatsanEst-1.mov" TargetMode="External"/><Relationship Id="rId2"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 Id="rId3" Type="http://schemas.openxmlformats.org/officeDocument/2006/relationships/image" Target="../media/image9.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video" Target="file://localhost/Users/admin%20(Deleted)/Desktop/3-5%20grade%20worksheets/mags%20lexi%20science" TargetMode="External"/><Relationship Id="rId2" Type="http://schemas.openxmlformats.org/officeDocument/2006/relationships/video" Target="file://localhost/Users/admin%20(Deleted)/Music/iTunes/iTunes%20Music/Movies/CLAIRE%20MOVIE.m4v"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p:txBody>
          <a:bodyPr>
            <a:normAutofit lnSpcReduction="10000"/>
          </a:bodyPr>
          <a:lstStyle/>
          <a:p>
            <a:endParaRPr lang="en-US" dirty="0" smtClean="0"/>
          </a:p>
          <a:p>
            <a:r>
              <a:rPr lang="en-US" dirty="0" smtClean="0"/>
              <a:t>ASPDP Water, Energy and Waste:</a:t>
            </a:r>
          </a:p>
          <a:p>
            <a:r>
              <a:rPr lang="en-US" dirty="0" smtClean="0"/>
              <a:t>Integrating Themes of Sustainability</a:t>
            </a:r>
          </a:p>
          <a:p>
            <a:r>
              <a:rPr lang="en-US" dirty="0" smtClean="0"/>
              <a:t>Sessions 2 and 3, October 14 -15, 2011</a:t>
            </a:r>
            <a:endParaRPr lang="en-US" dirty="0"/>
          </a:p>
        </p:txBody>
      </p:sp>
      <p:pic>
        <p:nvPicPr>
          <p:cNvPr id="7" name="Picture 6" descr="200235995-001.png"/>
          <p:cNvPicPr>
            <a:picLocks noChangeAspect="1"/>
          </p:cNvPicPr>
          <p:nvPr/>
        </p:nvPicPr>
        <p:blipFill>
          <a:blip r:embed="rId2"/>
          <a:stretch>
            <a:fillRect/>
          </a:stretch>
        </p:blipFill>
        <p:spPr>
          <a:xfrm>
            <a:off x="5394472"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a:t>
            </a:r>
            <a:r>
              <a:rPr lang="en-US" sz="1800" dirty="0" smtClean="0"/>
              <a:t>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filter with common 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6" y="1179852"/>
            <a:ext cx="4557690" cy="391834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sz="half" idx="1"/>
          </p:nvPr>
        </p:nvSpPr>
        <p:spPr/>
        <p:txBody>
          <a:bodyPr/>
          <a:lstStyle/>
          <a:p>
            <a:r>
              <a:rPr lang="en-US" dirty="0" smtClean="0"/>
              <a:t>Estuaries: Where the rivers meet the sea</a:t>
            </a:r>
          </a:p>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648200" y="2623344"/>
            <a:ext cx="4038600" cy="3028950"/>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4"/>
          <a:stretch>
            <a:fillRect/>
          </a:stretch>
        </p:blipFill>
        <p:spPr>
          <a:xfrm>
            <a:off x="758981" y="3336803"/>
            <a:ext cx="2933700" cy="2781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p:txBody>
      </p:sp>
      <p:pic>
        <p:nvPicPr>
          <p:cNvPr id="4" name="Picture 3" descr="images.jpeg"/>
          <p:cNvPicPr>
            <a:picLocks noChangeAspect="1"/>
          </p:cNvPicPr>
          <p:nvPr/>
        </p:nvPicPr>
        <p:blipFill>
          <a:blip r:embed="rId6"/>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a:t>
            </a:r>
            <a:r>
              <a:rPr lang="en-US" dirty="0" smtClean="0"/>
              <a:t>watershed?</a:t>
            </a:r>
            <a:endParaRPr lang="en-US" dirty="0" smtClean="0"/>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t>
            </a:r>
            <a:r>
              <a:rPr lang="en-US" dirty="0" smtClean="0"/>
              <a:t>area of </a:t>
            </a:r>
            <a:r>
              <a:rPr lang="en-US" dirty="0" smtClean="0"/>
              <a:t>land over which water drains into a body of water such as an ocean. </a:t>
            </a:r>
            <a:endParaRPr lang="en-US" dirty="0" smtClean="0"/>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rId1"/>
          </p:nvPr>
        </p:nvPicPr>
        <p:blipFill>
          <a:blip r:embed="rId4"/>
          <a:stretch>
            <a:fillRect/>
          </a:stretch>
        </p:blipFill>
        <p:spPr>
          <a:xfrm>
            <a:off x="457200" y="3305175"/>
            <a:ext cx="4038600" cy="2265363"/>
          </a:xfrm>
        </p:spPr>
      </p:pic>
      <p:pic>
        <p:nvPicPr>
          <p:cNvPr id="8" name="CLAIRE MOVIE.m4v">
            <a:hlinkClick r:id="" action="ppaction://media"/>
          </p:cNvPr>
          <p:cNvPicPr/>
          <p:nvPr>
            <p:ph sz="quarter" idx="4"/>
            <a:videoFile r:link="rId2"/>
          </p:nvPr>
        </p:nvPicPr>
        <p:blipFill>
          <a:blip r:embed="rId5"/>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r>
              <a:rPr lang="en-US" sz="1600" dirty="0" smtClean="0"/>
              <a:t>?</a:t>
            </a:r>
          </a:p>
          <a:p>
            <a:r>
              <a:rPr lang="en-US" sz="1600" dirty="0" smtClean="0"/>
              <a:t>The </a:t>
            </a:r>
            <a:r>
              <a:rPr lang="en-US" sz="1600" dirty="0" smtClean="0"/>
              <a:t>following lists the Ocean Literacy Essential Principles</a:t>
            </a:r>
            <a:r>
              <a:rPr lang="en-US" sz="1600" dirty="0" smtClean="0"/>
              <a:t> :</a:t>
            </a:r>
          </a:p>
          <a:p>
            <a:r>
              <a:rPr lang="en-US" sz="1600" dirty="0" smtClean="0"/>
              <a:t>1</a:t>
            </a:r>
            <a:r>
              <a:rPr lang="en-US" sz="1600" dirty="0" smtClean="0"/>
              <a:t>. The Earth has one big ocean with many features</a:t>
            </a:r>
            <a:r>
              <a:rPr lang="en-US" sz="1600" dirty="0" smtClean="0"/>
              <a:t>.</a:t>
            </a:r>
          </a:p>
          <a:p>
            <a:r>
              <a:rPr lang="en-US" sz="1600" dirty="0" smtClean="0"/>
              <a:t> </a:t>
            </a:r>
            <a:r>
              <a:rPr lang="en-US" sz="1600" dirty="0" smtClean="0"/>
              <a:t>2. The ocean and life in the ocean shape the </a:t>
            </a:r>
            <a:r>
              <a:rPr lang="en-US" sz="1600" dirty="0" smtClean="0"/>
              <a:t>features of </a:t>
            </a:r>
            <a:r>
              <a:rPr lang="en-US" sz="1600" dirty="0" smtClean="0"/>
              <a:t>the Earth.</a:t>
            </a:r>
            <a:r>
              <a:rPr lang="en-US" sz="1600" dirty="0" smtClean="0"/>
              <a:t> </a:t>
            </a:r>
          </a:p>
          <a:p>
            <a:r>
              <a:rPr lang="en-US" sz="1600" dirty="0" smtClean="0"/>
              <a:t>3</a:t>
            </a:r>
            <a:r>
              <a:rPr lang="en-US" sz="1600" dirty="0" smtClean="0"/>
              <a:t>. The ocean is a major influence on </a:t>
            </a:r>
            <a:r>
              <a:rPr lang="en-US" sz="1600" dirty="0" smtClean="0"/>
              <a:t>weather and </a:t>
            </a:r>
            <a:r>
              <a:rPr lang="en-US" sz="1600" dirty="0" smtClean="0"/>
              <a:t>climate.</a:t>
            </a:r>
            <a:r>
              <a:rPr lang="en-US" sz="1600" dirty="0" smtClean="0"/>
              <a:t> </a:t>
            </a:r>
          </a:p>
          <a:p>
            <a:r>
              <a:rPr lang="en-US" sz="1600" dirty="0" smtClean="0"/>
              <a:t>4</a:t>
            </a:r>
            <a:r>
              <a:rPr lang="en-US" sz="1600" dirty="0" smtClean="0"/>
              <a:t>. The ocean makes the Earth habitable.</a:t>
            </a:r>
            <a:r>
              <a:rPr lang="en-US" sz="1600" dirty="0" smtClean="0"/>
              <a:t> </a:t>
            </a:r>
          </a:p>
          <a:p>
            <a:r>
              <a:rPr lang="en-US" sz="1600" dirty="0" smtClean="0"/>
              <a:t>5</a:t>
            </a:r>
            <a:r>
              <a:rPr lang="en-US" sz="1600" dirty="0" smtClean="0"/>
              <a:t>. The ocean supports a great diversity of </a:t>
            </a:r>
            <a:r>
              <a:rPr lang="en-US" sz="1600" dirty="0" smtClean="0"/>
              <a:t>life and </a:t>
            </a:r>
            <a:r>
              <a:rPr lang="en-US" sz="1600" dirty="0" smtClean="0"/>
              <a:t>ecosystems.</a:t>
            </a:r>
            <a:r>
              <a:rPr lang="en-US" sz="1600" dirty="0" smtClean="0"/>
              <a:t> </a:t>
            </a:r>
          </a:p>
          <a:p>
            <a:r>
              <a:rPr lang="en-US" sz="1600" dirty="0" smtClean="0"/>
              <a:t>6</a:t>
            </a:r>
            <a:r>
              <a:rPr lang="en-US" sz="1600" dirty="0" smtClean="0"/>
              <a:t>. The ocean and humans are </a:t>
            </a:r>
            <a:r>
              <a:rPr lang="en-US" sz="1600" dirty="0" smtClean="0"/>
              <a:t>inextricably interconnected</a:t>
            </a:r>
            <a:r>
              <a:rPr lang="en-US" sz="1600" dirty="0" smtClean="0"/>
              <a:t>.</a:t>
            </a:r>
            <a:r>
              <a:rPr lang="en-US" sz="1600" dirty="0" smtClean="0"/>
              <a:t> </a:t>
            </a:r>
          </a:p>
          <a:p>
            <a:r>
              <a:rPr lang="en-US" sz="1600" dirty="0" smtClean="0"/>
              <a:t>7</a:t>
            </a:r>
            <a:r>
              <a:rPr lang="en-US" sz="1600" dirty="0" smtClean="0"/>
              <a:t>.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290</TotalTime>
  <Words>777</Words>
  <Application>Microsoft Macintosh PowerPoint</Application>
  <PresentationFormat>On-screen Show (4:3)</PresentationFormat>
  <Paragraphs>65</Paragraphs>
  <Slides>15</Slides>
  <Notes>0</Notes>
  <HiddenSlides>0</HiddenSlides>
  <MMClips>3</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Flow</vt:lpstr>
      <vt:lpstr>Water        Waste and Energy</vt:lpstr>
      <vt:lpstr>Estuaries</vt:lpstr>
      <vt:lpstr>Hudson River</vt:lpstr>
      <vt:lpstr>Water Data</vt:lpstr>
      <vt:lpstr>Slide 5</vt:lpstr>
      <vt:lpstr>Melting Ice</vt:lpstr>
      <vt:lpstr>Watersheds</vt:lpstr>
      <vt:lpstr>Water Conservation</vt:lpstr>
      <vt:lpstr>Ocean Literacy</vt:lpstr>
      <vt:lpstr>Ocean Data</vt:lpstr>
      <vt:lpstr>Rainwater</vt:lpstr>
      <vt:lpstr>Groundwater</vt:lpstr>
      <vt:lpstr>Design a water filter</vt:lpstr>
      <vt:lpstr>Hydroponic Systems</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NYCDOE Schools</cp:lastModifiedBy>
  <cp:revision>12</cp:revision>
  <dcterms:created xsi:type="dcterms:W3CDTF">2011-10-13T23:48:10Z</dcterms:created>
  <dcterms:modified xsi:type="dcterms:W3CDTF">2011-10-14T01:46:41Z</dcterms:modified>
</cp:coreProperties>
</file>